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11/13/2021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4D4-E2AB-4345-AE2F-D37D9E4EC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Documentation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01976-BB96-413E-96D0-26CA77BF70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Introduction to </a:t>
            </a:r>
            <a:r>
              <a:rPr lang="en-CA" dirty="0" err="1"/>
              <a:t>JavaDoc</a:t>
            </a:r>
            <a:endParaRPr lang="en-CA" dirty="0"/>
          </a:p>
          <a:p>
            <a:r>
              <a:rPr lang="en-CA" dirty="0"/>
              <a:t>v101</a:t>
            </a:r>
          </a:p>
        </p:txBody>
      </p:sp>
    </p:spTree>
    <p:extLst>
      <p:ext uri="{BB962C8B-B14F-4D97-AF65-F5344CB8AC3E}">
        <p14:creationId xmlns:p14="http://schemas.microsoft.com/office/powerpoint/2010/main" val="28799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717E0-1A8D-46FB-B834-4191C0DC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JavaDoc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DA6164-2367-4E3B-B3EC-DBF6D3AFDF7B}"/>
              </a:ext>
            </a:extLst>
          </p:cNvPr>
          <p:cNvSpPr txBox="1"/>
          <p:nvPr/>
        </p:nvSpPr>
        <p:spPr>
          <a:xfrm>
            <a:off x="1063752" y="2004968"/>
            <a:ext cx="99113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>
                <a:solidFill>
                  <a:srgbClr val="FF0000"/>
                </a:solidFill>
              </a:rPr>
              <a:t>What is </a:t>
            </a:r>
            <a:r>
              <a:rPr lang="en-CA" sz="3600" dirty="0" err="1">
                <a:solidFill>
                  <a:srgbClr val="FF0000"/>
                </a:solidFill>
              </a:rPr>
              <a:t>JavaDoc</a:t>
            </a:r>
            <a:r>
              <a:rPr lang="en-CA" sz="3600" dirty="0">
                <a:solidFill>
                  <a:srgbClr val="FF0000"/>
                </a:solidFill>
              </a:rPr>
              <a:t>?</a:t>
            </a:r>
          </a:p>
          <a:p>
            <a:endParaRPr lang="en-CA" sz="3600" dirty="0"/>
          </a:p>
          <a:p>
            <a:r>
              <a:rPr lang="en-CA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Javadoc is a </a:t>
            </a:r>
            <a:r>
              <a:rPr lang="en-CA" sz="3600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tool</a:t>
            </a:r>
            <a:r>
              <a:rPr lang="en-CA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which comes with Java.</a:t>
            </a:r>
          </a:p>
          <a:p>
            <a:endParaRPr lang="en-CA" sz="36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CA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Javadoc</a:t>
            </a:r>
            <a:r>
              <a:rPr lang="en-CA" sz="36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CA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is used to create documentation for your program in HTML format.</a:t>
            </a:r>
          </a:p>
          <a:p>
            <a:endParaRPr lang="en-CA" sz="36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6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0FEF66-16A0-47D8-9C26-8CD656848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43" y="286021"/>
            <a:ext cx="9800297" cy="593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72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F85923D-7DFA-463A-ACB7-3490F9BC9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57825"/>
              </p:ext>
            </p:extLst>
          </p:nvPr>
        </p:nvGraphicFramePr>
        <p:xfrm>
          <a:off x="411062" y="719666"/>
          <a:ext cx="11375469" cy="516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59">
                  <a:extLst>
                    <a:ext uri="{9D8B030D-6E8A-4147-A177-3AD203B41FA5}">
                      <a16:colId xmlns:a16="http://schemas.microsoft.com/office/drawing/2014/main" val="140344652"/>
                    </a:ext>
                  </a:extLst>
                </a:gridCol>
                <a:gridCol w="2986481">
                  <a:extLst>
                    <a:ext uri="{9D8B030D-6E8A-4147-A177-3AD203B41FA5}">
                      <a16:colId xmlns:a16="http://schemas.microsoft.com/office/drawing/2014/main" val="2412412214"/>
                    </a:ext>
                  </a:extLst>
                </a:gridCol>
                <a:gridCol w="6149129">
                  <a:extLst>
                    <a:ext uri="{9D8B030D-6E8A-4147-A177-3AD203B41FA5}">
                      <a16:colId xmlns:a16="http://schemas.microsoft.com/office/drawing/2014/main" val="957756045"/>
                    </a:ext>
                  </a:extLst>
                </a:gridCol>
              </a:tblGrid>
              <a:tr h="546908">
                <a:tc>
                  <a:txBody>
                    <a:bodyPr/>
                    <a:lstStyle/>
                    <a:p>
                      <a:r>
                        <a:rPr lang="en-CA" dirty="0" err="1"/>
                        <a:t>JavaDoc</a:t>
                      </a:r>
                      <a:r>
                        <a:rPr lang="en-CA" dirty="0"/>
                        <a:t> 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38363"/>
                  </a:ext>
                </a:extLst>
              </a:tr>
              <a:tr h="546908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@author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@author  James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displays author’s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959801"/>
                  </a:ext>
                </a:extLst>
              </a:tr>
              <a:tr h="546908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@version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@version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Specifies the version number of the program or 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693018"/>
                  </a:ext>
                </a:extLst>
              </a:tr>
              <a:tr h="943978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@since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@since   2021-08-25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Specifies when this version was added to the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16670"/>
                  </a:ext>
                </a:extLst>
              </a:tr>
              <a:tr h="943978">
                <a:tc>
                  <a:txBody>
                    <a:bodyPr/>
                    <a:lstStyle/>
                    <a:p>
                      <a:r>
                        <a:rPr lang="en-CA" dirty="0"/>
                        <a:t>@param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@param </a:t>
                      </a:r>
                      <a:r>
                        <a:rPr lang="en-CA" dirty="0" err="1"/>
                        <a:t>url</a:t>
                      </a:r>
                      <a:r>
                        <a:rPr lang="en-CA" dirty="0"/>
                        <a:t> is the web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Provides a useful description about method inputs</a:t>
                      </a:r>
                    </a:p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648854"/>
                  </a:ext>
                </a:extLst>
              </a:tr>
              <a:tr h="546908">
                <a:tc>
                  <a:txBody>
                    <a:bodyPr/>
                    <a:lstStyle/>
                    <a:p>
                      <a:r>
                        <a:rPr lang="en-CA" dirty="0"/>
                        <a:t>@return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@return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Provides a description of what a method will return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198298"/>
                  </a:ext>
                </a:extLst>
              </a:tr>
              <a:tr h="54690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21261"/>
                  </a:ext>
                </a:extLst>
              </a:tr>
              <a:tr h="54690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00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9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BECB97-A8A5-4B82-9D0C-1B0AD7B1CC2D}"/>
              </a:ext>
            </a:extLst>
          </p:cNvPr>
          <p:cNvSpPr txBox="1"/>
          <p:nvPr/>
        </p:nvSpPr>
        <p:spPr>
          <a:xfrm>
            <a:off x="1151389" y="430222"/>
            <a:ext cx="665037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solidFill>
                  <a:srgbClr val="00B050"/>
                </a:solidFill>
              </a:rPr>
              <a:t>/**</a:t>
            </a:r>
          </a:p>
          <a:p>
            <a:r>
              <a:rPr lang="en-CA" dirty="0">
                <a:solidFill>
                  <a:srgbClr val="00B050"/>
                </a:solidFill>
              </a:rPr>
              <a:t>* </a:t>
            </a:r>
            <a:r>
              <a:rPr lang="en-CA" dirty="0">
                <a:solidFill>
                  <a:srgbClr val="00B0F0"/>
                </a:solidFill>
              </a:rPr>
              <a:t>&lt;h1&gt;</a:t>
            </a:r>
            <a:r>
              <a:rPr lang="en-CA" dirty="0">
                <a:solidFill>
                  <a:srgbClr val="00B050"/>
                </a:solidFill>
              </a:rPr>
              <a:t>Hello, World!</a:t>
            </a:r>
            <a:r>
              <a:rPr lang="en-CA" dirty="0">
                <a:solidFill>
                  <a:srgbClr val="00B0F0"/>
                </a:solidFill>
              </a:rPr>
              <a:t>&lt;/h1&gt;</a:t>
            </a:r>
          </a:p>
          <a:p>
            <a:r>
              <a:rPr lang="en-CA" dirty="0">
                <a:solidFill>
                  <a:srgbClr val="00B050"/>
                </a:solidFill>
              </a:rPr>
              <a:t>* </a:t>
            </a:r>
            <a:r>
              <a:rPr lang="en-CA" dirty="0">
                <a:solidFill>
                  <a:srgbClr val="00B0F0"/>
                </a:solidFill>
              </a:rPr>
              <a:t>&lt;p&gt;</a:t>
            </a:r>
          </a:p>
          <a:p>
            <a:r>
              <a:rPr lang="en-CA" dirty="0">
                <a:solidFill>
                  <a:srgbClr val="00B050"/>
                </a:solidFill>
              </a:rPr>
              <a:t>* The HelloWorld program implements an application that</a:t>
            </a:r>
          </a:p>
          <a:p>
            <a:r>
              <a:rPr lang="en-CA" dirty="0">
                <a:solidFill>
                  <a:srgbClr val="00B050"/>
                </a:solidFill>
              </a:rPr>
              <a:t>* simply displays "Hello World!" to the standard output.</a:t>
            </a:r>
          </a:p>
          <a:p>
            <a:r>
              <a:rPr lang="en-CA" dirty="0">
                <a:solidFill>
                  <a:srgbClr val="00B050"/>
                </a:solidFill>
              </a:rPr>
              <a:t>* </a:t>
            </a:r>
            <a:r>
              <a:rPr lang="en-CA" dirty="0">
                <a:solidFill>
                  <a:srgbClr val="00B0F0"/>
                </a:solidFill>
              </a:rPr>
              <a:t>&lt;/p&gt;&lt;p&gt;</a:t>
            </a:r>
          </a:p>
          <a:p>
            <a:r>
              <a:rPr lang="en-CA" dirty="0">
                <a:solidFill>
                  <a:srgbClr val="00B050"/>
                </a:solidFill>
              </a:rPr>
              <a:t>* Giving proper comments in your program makes it more</a:t>
            </a:r>
          </a:p>
          <a:p>
            <a:r>
              <a:rPr lang="en-CA" dirty="0">
                <a:solidFill>
                  <a:srgbClr val="00B050"/>
                </a:solidFill>
              </a:rPr>
              <a:t>* user friendly and it is assumed as a high quality code.</a:t>
            </a:r>
          </a:p>
          <a:p>
            <a:r>
              <a:rPr lang="en-CA" dirty="0">
                <a:solidFill>
                  <a:srgbClr val="00B050"/>
                </a:solidFill>
              </a:rPr>
              <a:t>* </a:t>
            </a:r>
            <a:r>
              <a:rPr lang="en-CA" dirty="0">
                <a:solidFill>
                  <a:srgbClr val="00B0F0"/>
                </a:solidFill>
              </a:rPr>
              <a:t>&lt;/p&gt;</a:t>
            </a:r>
          </a:p>
          <a:p>
            <a:r>
              <a:rPr lang="en-CA" dirty="0">
                <a:solidFill>
                  <a:srgbClr val="00B050"/>
                </a:solidFill>
              </a:rPr>
              <a:t>*</a:t>
            </a:r>
          </a:p>
          <a:p>
            <a:r>
              <a:rPr lang="en-CA" dirty="0">
                <a:solidFill>
                  <a:srgbClr val="00B050"/>
                </a:solidFill>
              </a:rPr>
              <a:t>* @author  James Bond</a:t>
            </a:r>
          </a:p>
          <a:p>
            <a:r>
              <a:rPr lang="en-CA" dirty="0">
                <a:solidFill>
                  <a:srgbClr val="00B050"/>
                </a:solidFill>
              </a:rPr>
              <a:t>* @version 1.0</a:t>
            </a:r>
          </a:p>
          <a:p>
            <a:r>
              <a:rPr lang="en-CA" dirty="0">
                <a:solidFill>
                  <a:srgbClr val="00B050"/>
                </a:solidFill>
              </a:rPr>
              <a:t>* @since   2021-08-25 </a:t>
            </a:r>
          </a:p>
          <a:p>
            <a:r>
              <a:rPr lang="en-CA" dirty="0">
                <a:solidFill>
                  <a:srgbClr val="00B050"/>
                </a:solidFill>
              </a:rPr>
              <a:t>*/</a:t>
            </a:r>
          </a:p>
          <a:p>
            <a:r>
              <a:rPr lang="en-CA" dirty="0">
                <a:solidFill>
                  <a:srgbClr val="7030A0"/>
                </a:solidFill>
              </a:rPr>
              <a:t>public class HelloWorld </a:t>
            </a:r>
          </a:p>
          <a:p>
            <a:r>
              <a:rPr lang="en-CA" dirty="0">
                <a:solidFill>
                  <a:srgbClr val="7030A0"/>
                </a:solidFill>
              </a:rPr>
              <a:t>{</a:t>
            </a:r>
          </a:p>
          <a:p>
            <a:r>
              <a:rPr lang="en-CA" dirty="0">
                <a:solidFill>
                  <a:srgbClr val="FF0000"/>
                </a:solidFill>
              </a:rPr>
              <a:t>   public static void main(String[] </a:t>
            </a:r>
            <a:r>
              <a:rPr lang="en-CA" dirty="0" err="1">
                <a:solidFill>
                  <a:srgbClr val="FF0000"/>
                </a:solidFill>
              </a:rPr>
              <a:t>args</a:t>
            </a:r>
            <a:r>
              <a:rPr lang="en-CA" dirty="0">
                <a:solidFill>
                  <a:srgbClr val="FF0000"/>
                </a:solidFill>
              </a:rPr>
              <a:t>) {</a:t>
            </a:r>
          </a:p>
          <a:p>
            <a:r>
              <a:rPr lang="en-CA" dirty="0">
                <a:solidFill>
                  <a:srgbClr val="FF0000"/>
                </a:solidFill>
              </a:rPr>
              <a:t>     </a:t>
            </a:r>
          </a:p>
          <a:p>
            <a:r>
              <a:rPr lang="en-CA" dirty="0">
                <a:solidFill>
                  <a:srgbClr val="FF0000"/>
                </a:solidFill>
              </a:rPr>
              <a:t>      </a:t>
            </a:r>
            <a:r>
              <a:rPr lang="en-CA" dirty="0" err="1">
                <a:solidFill>
                  <a:srgbClr val="FF0000"/>
                </a:solidFill>
              </a:rPr>
              <a:t>System.out.println</a:t>
            </a:r>
            <a:r>
              <a:rPr lang="en-CA" dirty="0">
                <a:solidFill>
                  <a:srgbClr val="FF0000"/>
                </a:solidFill>
              </a:rPr>
              <a:t>("Hello World!");</a:t>
            </a:r>
          </a:p>
          <a:p>
            <a:endParaRPr lang="en-CA" dirty="0">
              <a:solidFill>
                <a:srgbClr val="FF0000"/>
              </a:solidFill>
            </a:endParaRPr>
          </a:p>
          <a:p>
            <a:r>
              <a:rPr lang="en-CA" dirty="0">
                <a:solidFill>
                  <a:srgbClr val="FF0000"/>
                </a:solidFill>
              </a:rPr>
              <a:t>   }</a:t>
            </a:r>
          </a:p>
          <a:p>
            <a:r>
              <a:rPr lang="en-CA" dirty="0">
                <a:solidFill>
                  <a:srgbClr val="7030A0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FF14AF-7B83-4A09-BF00-709C3702C38A}"/>
              </a:ext>
            </a:extLst>
          </p:cNvPr>
          <p:cNvSpPr txBox="1"/>
          <p:nvPr/>
        </p:nvSpPr>
        <p:spPr>
          <a:xfrm>
            <a:off x="9043332" y="1375794"/>
            <a:ext cx="2659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Note that </a:t>
            </a:r>
            <a:r>
              <a:rPr lang="en-CA" dirty="0" err="1"/>
              <a:t>JavaDoc</a:t>
            </a:r>
            <a:r>
              <a:rPr lang="en-CA" dirty="0"/>
              <a:t> allows HTML tags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DC2A055-C13F-49C7-975E-E3F57648F2B2}"/>
              </a:ext>
            </a:extLst>
          </p:cNvPr>
          <p:cNvCxnSpPr/>
          <p:nvPr/>
        </p:nvCxnSpPr>
        <p:spPr>
          <a:xfrm flipH="1" flipV="1">
            <a:off x="4043494" y="939567"/>
            <a:ext cx="4882392" cy="612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93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9BD3C2-6C91-4C24-9C93-E713039E0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52" y="242005"/>
            <a:ext cx="11067121" cy="625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2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C284-3854-4B99-93FB-74E570135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954460-F1A1-4E8A-8A24-EFDA2EEC055E}"/>
              </a:ext>
            </a:extLst>
          </p:cNvPr>
          <p:cNvSpPr txBox="1"/>
          <p:nvPr/>
        </p:nvSpPr>
        <p:spPr>
          <a:xfrm>
            <a:off x="998290" y="2214694"/>
            <a:ext cx="1005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Always document your main program and static class methods with </a:t>
            </a:r>
            <a:r>
              <a:rPr lang="en-CA" sz="3600" dirty="0" err="1"/>
              <a:t>JavaDoc</a:t>
            </a:r>
            <a:r>
              <a:rPr lang="en-CA" sz="3600" dirty="0"/>
              <a:t>.</a:t>
            </a:r>
          </a:p>
          <a:p>
            <a:endParaRPr lang="en-CA" sz="3600" dirty="0"/>
          </a:p>
          <a:p>
            <a:endParaRPr lang="en-CA" sz="3600" dirty="0"/>
          </a:p>
          <a:p>
            <a:r>
              <a:rPr lang="en-CA" sz="3600" dirty="0"/>
              <a:t>If you do, you’ll get your documentation automatically created for you. </a:t>
            </a:r>
          </a:p>
        </p:txBody>
      </p:sp>
    </p:spTree>
    <p:extLst>
      <p:ext uri="{BB962C8B-B14F-4D97-AF65-F5344CB8AC3E}">
        <p14:creationId xmlns:p14="http://schemas.microsoft.com/office/powerpoint/2010/main" val="373080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968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31</TotalTime>
  <Words>247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Rockwell</vt:lpstr>
      <vt:lpstr>Rockwell Condensed</vt:lpstr>
      <vt:lpstr>Wingdings</vt:lpstr>
      <vt:lpstr>Wood Type</vt:lpstr>
      <vt:lpstr>Documentation</vt:lpstr>
      <vt:lpstr>JavaDoc</vt:lpstr>
      <vt:lpstr>PowerPoint Presentation</vt:lpstr>
      <vt:lpstr>PowerPoint Presentation</vt:lpstr>
      <vt:lpstr>PowerPoint Presentation</vt:lpstr>
      <vt:lpstr>PowerPoint Presentation</vt:lpstr>
      <vt:lpstr>In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Documentation</dc:title>
  <dc:creator>Dave S</dc:creator>
  <cp:lastModifiedBy>Dave S</cp:lastModifiedBy>
  <cp:revision>4</cp:revision>
  <dcterms:created xsi:type="dcterms:W3CDTF">2021-08-17T23:48:51Z</dcterms:created>
  <dcterms:modified xsi:type="dcterms:W3CDTF">2021-11-13T11:25:47Z</dcterms:modified>
</cp:coreProperties>
</file>