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4CD6-FC2B-44A0-943D-BF593FD3DF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While loops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72E3AB-4EE1-4E98-8EC5-4EB8214107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v100</a:t>
            </a:r>
          </a:p>
        </p:txBody>
      </p:sp>
    </p:spTree>
    <p:extLst>
      <p:ext uri="{BB962C8B-B14F-4D97-AF65-F5344CB8AC3E}">
        <p14:creationId xmlns:p14="http://schemas.microsoft.com/office/powerpoint/2010/main" val="191704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C16C651-2C30-45E2-913A-9663150BD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923" y="1286849"/>
            <a:ext cx="10918677" cy="5491146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4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4800" b="0" i="1" u="none" strike="noStrike" cap="none" normalizeH="0" baseline="0" dirty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code block to be executed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4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76BA88-4C76-465E-BB7D-056AA2D5C1D7}"/>
              </a:ext>
            </a:extLst>
          </p:cNvPr>
          <p:cNvSpPr txBox="1"/>
          <p:nvPr/>
        </p:nvSpPr>
        <p:spPr>
          <a:xfrm>
            <a:off x="1128045" y="162369"/>
            <a:ext cx="5452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dirty="0"/>
              <a:t>While Loop Syntax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85542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76BA88-4C76-465E-BB7D-056AA2D5C1D7}"/>
              </a:ext>
            </a:extLst>
          </p:cNvPr>
          <p:cNvSpPr txBox="1"/>
          <p:nvPr/>
        </p:nvSpPr>
        <p:spPr>
          <a:xfrm>
            <a:off x="1128045" y="162369"/>
            <a:ext cx="5452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dirty="0"/>
              <a:t>While Loop Syntax</a:t>
            </a:r>
            <a:endParaRPr lang="en-CA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34A5100-D858-45D3-B592-94B20F44B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579" y="1805725"/>
            <a:ext cx="8597070" cy="4383150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4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4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en-US" altLang="en-US" sz="4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DA0B33-6235-4192-A2E7-C67C1217B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302" y="375549"/>
            <a:ext cx="3122522" cy="20572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6BCEB02-495D-4D97-AF41-94CC501D3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500" y="472818"/>
            <a:ext cx="2085249" cy="16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996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76BA88-4C76-465E-BB7D-056AA2D5C1D7}"/>
              </a:ext>
            </a:extLst>
          </p:cNvPr>
          <p:cNvSpPr txBox="1"/>
          <p:nvPr/>
        </p:nvSpPr>
        <p:spPr>
          <a:xfrm>
            <a:off x="957130" y="102549"/>
            <a:ext cx="97105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The Do/While Loop </a:t>
            </a:r>
            <a:r>
              <a:rPr lang="en-CA" sz="4400" dirty="0"/>
              <a:t>Syntax</a:t>
            </a:r>
            <a:endParaRPr lang="en-CA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7DFA7CA-CD5A-427D-8670-0D65D22A0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046" y="1220362"/>
            <a:ext cx="10699334" cy="5060259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do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</a:t>
            </a:r>
            <a:r>
              <a:rPr kumimoji="0" lang="en-US" altLang="en-US" sz="4400" b="0" i="1" u="none" strike="noStrike" cap="none" normalizeH="0" baseline="0" dirty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code block to be executed</a:t>
            </a:r>
            <a:endParaRPr kumimoji="0" lang="en-US" altLang="en-US" sz="44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4400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4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4400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4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</a:t>
            </a:r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05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8DA0B33-6235-4192-A2E7-C67C1217B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302" y="375549"/>
            <a:ext cx="3122522" cy="20572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6BCEB02-495D-4D97-AF41-94CC501D3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500" y="472818"/>
            <a:ext cx="2085249" cy="16004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B05D04C-8A71-4DCD-A886-CFF263DD65AF}"/>
              </a:ext>
            </a:extLst>
          </p:cNvPr>
          <p:cNvSpPr txBox="1"/>
          <p:nvPr/>
        </p:nvSpPr>
        <p:spPr>
          <a:xfrm>
            <a:off x="957130" y="102549"/>
            <a:ext cx="97105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The Do/While Loop </a:t>
            </a:r>
            <a:r>
              <a:rPr lang="en-CA" sz="4400" dirty="0"/>
              <a:t>Syntax</a:t>
            </a:r>
            <a:endParaRPr lang="en-CA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861FF7A-F36F-4DC2-9C41-00CA847FB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499" y="1641682"/>
            <a:ext cx="6905002" cy="4198484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do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65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5B24B6-E15D-47FA-B55A-2270E91FBF0F}"/>
              </a:ext>
            </a:extLst>
          </p:cNvPr>
          <p:cNvSpPr txBox="1"/>
          <p:nvPr/>
        </p:nvSpPr>
        <p:spPr>
          <a:xfrm>
            <a:off x="864066" y="0"/>
            <a:ext cx="10209402" cy="7263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600" dirty="0"/>
              <a:t>import </a:t>
            </a:r>
            <a:r>
              <a:rPr lang="en-CA" sz="1600" dirty="0" err="1"/>
              <a:t>java.util.Scanner</a:t>
            </a:r>
            <a:r>
              <a:rPr lang="en-CA" sz="1600" dirty="0"/>
              <a:t>;</a:t>
            </a:r>
          </a:p>
          <a:p>
            <a:endParaRPr lang="en-CA" sz="1600" dirty="0"/>
          </a:p>
          <a:p>
            <a:r>
              <a:rPr lang="en-CA" sz="1600" dirty="0"/>
              <a:t>class </a:t>
            </a:r>
            <a:r>
              <a:rPr lang="en-CA" sz="1600" dirty="0" err="1"/>
              <a:t>UserInputSum</a:t>
            </a:r>
            <a:r>
              <a:rPr lang="en-CA" sz="1600" dirty="0"/>
              <a:t> {</a:t>
            </a:r>
          </a:p>
          <a:p>
            <a:r>
              <a:rPr lang="en-CA" sz="1600" dirty="0"/>
              <a:t>    public static void main(String[] </a:t>
            </a:r>
            <a:r>
              <a:rPr lang="en-CA" sz="1600" dirty="0" err="1"/>
              <a:t>args</a:t>
            </a:r>
            <a:r>
              <a:rPr lang="en-CA" sz="1600" dirty="0"/>
              <a:t>) {</a:t>
            </a:r>
          </a:p>
          <a:p>
            <a:r>
              <a:rPr lang="en-CA" sz="1600" dirty="0"/>
              <a:t>      </a:t>
            </a:r>
          </a:p>
          <a:p>
            <a:r>
              <a:rPr lang="en-CA" sz="1600" dirty="0"/>
              <a:t>        Double number, sum = 0.0;</a:t>
            </a:r>
          </a:p>
          <a:p>
            <a:endParaRPr lang="en-CA" sz="1600" dirty="0"/>
          </a:p>
          <a:p>
            <a:r>
              <a:rPr lang="en-CA" sz="1600" dirty="0"/>
              <a:t>        // create an object of Scanner</a:t>
            </a:r>
          </a:p>
          <a:p>
            <a:r>
              <a:rPr lang="en-CA" sz="1600" dirty="0"/>
              <a:t>        Scanner input = new Scanner(System.in);</a:t>
            </a:r>
          </a:p>
          <a:p>
            <a:r>
              <a:rPr lang="en-CA" sz="1600" dirty="0"/>
              <a:t>      </a:t>
            </a:r>
          </a:p>
          <a:p>
            <a:r>
              <a:rPr lang="en-CA" sz="1600" dirty="0"/>
              <a:t>        </a:t>
            </a:r>
            <a:r>
              <a:rPr lang="en-CA" sz="2000" b="1" dirty="0">
                <a:solidFill>
                  <a:srgbClr val="FF0000"/>
                </a:solidFill>
              </a:rPr>
              <a:t>while (true) {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   </a:t>
            </a:r>
            <a:r>
              <a:rPr lang="en-CA" sz="2000" b="1" dirty="0" err="1">
                <a:solidFill>
                  <a:srgbClr val="FF0000"/>
                </a:solidFill>
              </a:rPr>
              <a:t>System.out.print</a:t>
            </a:r>
            <a:r>
              <a:rPr lang="en-CA" sz="2000" b="1" dirty="0">
                <a:solidFill>
                  <a:srgbClr val="FF0000"/>
                </a:solidFill>
              </a:rPr>
              <a:t>("Enter a number: ");</a:t>
            </a:r>
          </a:p>
          <a:p>
            <a:endParaRPr lang="en-CA" sz="2000" b="1" dirty="0">
              <a:solidFill>
                <a:srgbClr val="FF0000"/>
              </a:solidFill>
            </a:endParaRPr>
          </a:p>
          <a:p>
            <a:r>
              <a:rPr lang="en-CA" sz="2000" b="1" dirty="0">
                <a:solidFill>
                  <a:srgbClr val="FF0000"/>
                </a:solidFill>
              </a:rPr>
              <a:t>            // takes double input from user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   number = </a:t>
            </a:r>
            <a:r>
              <a:rPr lang="en-CA" sz="2000" b="1" dirty="0" err="1">
                <a:solidFill>
                  <a:srgbClr val="FF0000"/>
                </a:solidFill>
              </a:rPr>
              <a:t>input.nextDouble</a:t>
            </a:r>
            <a:r>
              <a:rPr lang="en-CA" sz="2000" b="1" dirty="0">
                <a:solidFill>
                  <a:srgbClr val="FF0000"/>
                </a:solidFill>
              </a:rPr>
              <a:t>();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   // if number is negative the loop terminates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   if (number &lt; 0.0) {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       break;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   }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   sum += number;</a:t>
            </a:r>
          </a:p>
          <a:p>
            <a:r>
              <a:rPr lang="en-CA" sz="2000" b="1" dirty="0">
                <a:solidFill>
                  <a:srgbClr val="FF0000"/>
                </a:solidFill>
              </a:rPr>
              <a:t>        }</a:t>
            </a:r>
          </a:p>
          <a:p>
            <a:r>
              <a:rPr lang="en-CA" sz="1600" dirty="0"/>
              <a:t>        </a:t>
            </a:r>
            <a:r>
              <a:rPr lang="en-CA" sz="1600" dirty="0" err="1"/>
              <a:t>System.out.println</a:t>
            </a:r>
            <a:r>
              <a:rPr lang="en-CA" sz="1600" dirty="0"/>
              <a:t>("Sum = " + sum);</a:t>
            </a:r>
          </a:p>
          <a:p>
            <a:r>
              <a:rPr lang="en-CA" sz="1600" dirty="0"/>
              <a:t>    }</a:t>
            </a:r>
          </a:p>
          <a:p>
            <a:r>
              <a:rPr lang="en-CA" sz="1600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DD49FE-500D-4789-9696-8D6B544B930C}"/>
              </a:ext>
            </a:extLst>
          </p:cNvPr>
          <p:cNvSpPr txBox="1"/>
          <p:nvPr/>
        </p:nvSpPr>
        <p:spPr>
          <a:xfrm>
            <a:off x="5758768" y="145940"/>
            <a:ext cx="63633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dirty="0"/>
              <a:t>break;     statement   </a:t>
            </a:r>
            <a:endParaRPr lang="en-CA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2C92193-D27F-443C-9086-ACCE4572D0BF}"/>
              </a:ext>
            </a:extLst>
          </p:cNvPr>
          <p:cNvCxnSpPr/>
          <p:nvPr/>
        </p:nvCxnSpPr>
        <p:spPr>
          <a:xfrm flipH="1">
            <a:off x="2776756" y="838899"/>
            <a:ext cx="3741490" cy="422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37D24341-E339-4AE9-A258-DE9B1D2A2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8047" y="2289275"/>
            <a:ext cx="3408393" cy="224560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470DDA5-50FC-4A59-9D6F-F503D2EE0C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3873" y="2448506"/>
            <a:ext cx="2076740" cy="144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49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35D37DE-3546-4AF1-81B9-6AD2C28D3B90}"/>
              </a:ext>
            </a:extLst>
          </p:cNvPr>
          <p:cNvSpPr txBox="1"/>
          <p:nvPr/>
        </p:nvSpPr>
        <p:spPr>
          <a:xfrm>
            <a:off x="1134611" y="525751"/>
            <a:ext cx="609460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dirty="0"/>
              <a:t>int </a:t>
            </a:r>
            <a:r>
              <a:rPr lang="en-CA" sz="3600" dirty="0" err="1"/>
              <a:t>i</a:t>
            </a:r>
            <a:r>
              <a:rPr lang="en-CA" sz="3600" dirty="0"/>
              <a:t> = 0;</a:t>
            </a:r>
          </a:p>
          <a:p>
            <a:r>
              <a:rPr lang="en-CA" sz="3600" b="1" dirty="0">
                <a:solidFill>
                  <a:srgbClr val="FF0000"/>
                </a:solidFill>
              </a:rPr>
              <a:t>while (</a:t>
            </a:r>
            <a:r>
              <a:rPr lang="en-CA" sz="3600" b="1" dirty="0" err="1">
                <a:solidFill>
                  <a:srgbClr val="FF0000"/>
                </a:solidFill>
              </a:rPr>
              <a:t>i</a:t>
            </a:r>
            <a:r>
              <a:rPr lang="en-CA" sz="3600" b="1" dirty="0">
                <a:solidFill>
                  <a:srgbClr val="FF0000"/>
                </a:solidFill>
              </a:rPr>
              <a:t> &lt; 10) </a:t>
            </a:r>
          </a:p>
          <a:p>
            <a:r>
              <a:rPr lang="en-CA" sz="3600" b="1" dirty="0">
                <a:solidFill>
                  <a:srgbClr val="FF0000"/>
                </a:solidFill>
              </a:rPr>
              <a:t>{</a:t>
            </a:r>
          </a:p>
          <a:p>
            <a:r>
              <a:rPr lang="en-CA" sz="3600" dirty="0"/>
              <a:t>  if (</a:t>
            </a:r>
            <a:r>
              <a:rPr lang="en-CA" sz="3600" dirty="0" err="1"/>
              <a:t>i</a:t>
            </a:r>
            <a:r>
              <a:rPr lang="en-CA" sz="3600" dirty="0"/>
              <a:t> == 4) </a:t>
            </a:r>
          </a:p>
          <a:p>
            <a:r>
              <a:rPr lang="en-CA" sz="3600" dirty="0"/>
              <a:t>	{</a:t>
            </a:r>
          </a:p>
          <a:p>
            <a:r>
              <a:rPr lang="en-CA" sz="3600" dirty="0"/>
              <a:t>    	</a:t>
            </a:r>
            <a:r>
              <a:rPr lang="en-CA" sz="3600" dirty="0" err="1"/>
              <a:t>i</a:t>
            </a:r>
            <a:r>
              <a:rPr lang="en-CA" sz="3600" dirty="0"/>
              <a:t>++;</a:t>
            </a:r>
          </a:p>
          <a:p>
            <a:r>
              <a:rPr lang="en-CA" sz="3600" dirty="0"/>
              <a:t>    	continue;</a:t>
            </a:r>
          </a:p>
          <a:p>
            <a:r>
              <a:rPr lang="en-CA" sz="3600" dirty="0"/>
              <a:t>  	}</a:t>
            </a:r>
          </a:p>
          <a:p>
            <a:r>
              <a:rPr lang="en-CA" sz="3600" dirty="0"/>
              <a:t>  </a:t>
            </a:r>
            <a:r>
              <a:rPr lang="en-CA" sz="3600" dirty="0" err="1"/>
              <a:t>System.out.println</a:t>
            </a:r>
            <a:r>
              <a:rPr lang="en-CA" sz="3600" dirty="0"/>
              <a:t>(</a:t>
            </a:r>
            <a:r>
              <a:rPr lang="en-CA" sz="3600" dirty="0" err="1"/>
              <a:t>i</a:t>
            </a:r>
            <a:r>
              <a:rPr lang="en-CA" sz="3600" dirty="0"/>
              <a:t>);</a:t>
            </a:r>
          </a:p>
          <a:p>
            <a:r>
              <a:rPr lang="en-CA" sz="3600" dirty="0"/>
              <a:t>  </a:t>
            </a:r>
            <a:r>
              <a:rPr lang="en-CA" sz="3600" dirty="0" err="1"/>
              <a:t>i</a:t>
            </a:r>
            <a:r>
              <a:rPr lang="en-CA" sz="3600" dirty="0"/>
              <a:t>++;</a:t>
            </a:r>
          </a:p>
          <a:p>
            <a:r>
              <a:rPr lang="en-CA" sz="3600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DD49FE-500D-4789-9696-8D6B544B930C}"/>
              </a:ext>
            </a:extLst>
          </p:cNvPr>
          <p:cNvSpPr txBox="1"/>
          <p:nvPr/>
        </p:nvSpPr>
        <p:spPr>
          <a:xfrm>
            <a:off x="5758768" y="145940"/>
            <a:ext cx="63633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dirty="0"/>
              <a:t>continue;     statement   </a:t>
            </a:r>
            <a:endParaRPr lang="en-CA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2C92193-D27F-443C-9086-ACCE4572D0BF}"/>
              </a:ext>
            </a:extLst>
          </p:cNvPr>
          <p:cNvCxnSpPr>
            <a:cxnSpLocks/>
          </p:cNvCxnSpPr>
          <p:nvPr/>
        </p:nvCxnSpPr>
        <p:spPr>
          <a:xfrm flipH="1">
            <a:off x="3850547" y="838899"/>
            <a:ext cx="2667699" cy="3145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37D24341-E339-4AE9-A258-DE9B1D2A2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8047" y="981513"/>
            <a:ext cx="3408393" cy="37582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9EA9D1B-30E2-43EB-BF6A-21E76160C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905" y="1305397"/>
            <a:ext cx="2305287" cy="2619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020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712384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{24D339F0-017F-4714-9DFD-DE40E78804F3}tf10001105</Template>
  <TotalTime>18</TotalTime>
  <Words>280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Consolas</vt:lpstr>
      <vt:lpstr>Franklin Gothic Book</vt:lpstr>
      <vt:lpstr>Segoe UI</vt:lpstr>
      <vt:lpstr>Crop</vt:lpstr>
      <vt:lpstr>While loops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While loops</dc:title>
  <dc:creator>Dave S</dc:creator>
  <cp:lastModifiedBy>Dave S</cp:lastModifiedBy>
  <cp:revision>3</cp:revision>
  <dcterms:created xsi:type="dcterms:W3CDTF">2021-08-29T17:46:39Z</dcterms:created>
  <dcterms:modified xsi:type="dcterms:W3CDTF">2021-08-29T18:05:34Z</dcterms:modified>
</cp:coreProperties>
</file>