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263" r:id="rId5"/>
    <p:sldId id="282" r:id="rId6"/>
    <p:sldId id="265" r:id="rId7"/>
    <p:sldId id="283" r:id="rId8"/>
    <p:sldId id="267" r:id="rId9"/>
    <p:sldId id="284" r:id="rId10"/>
    <p:sldId id="269" r:id="rId11"/>
    <p:sldId id="285" r:id="rId12"/>
    <p:sldId id="271" r:id="rId13"/>
    <p:sldId id="286" r:id="rId14"/>
    <p:sldId id="275" r:id="rId15"/>
    <p:sldId id="287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5730F-94F2-4363-BB80-948D3214E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11E8B-196D-4C68-84CC-9AA8A5AFB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05D02-D075-4013-A873-E6843442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13D6E-C7D6-4A6D-AC60-BE987A7B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A2952-896A-442F-94B1-1BF4FF9E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65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DDE8C-64B0-4B76-B9AA-16128861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18841F-3E89-42E0-BA32-B24A02168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97D1D-916C-418B-9B28-004659D7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FE388-BC8D-4C05-97CE-223547252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9C37A-1CA7-4D42-B58C-7A767AE7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74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11FA7-F941-46EB-B627-A719F93C7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070DC-471C-48D9-BAE9-7A4CB965F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77D8D-AAE8-4F37-94A6-EF003076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982E-AC94-4136-9D50-041911C2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00656-00FF-460C-8377-DF101D63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592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9D27F-88DB-4A84-93B5-24C5B2F0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641C8-DA8A-4FEB-9799-0EFB5E9B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B7AB3-5EF7-4D94-8582-B98D2A05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D1CB-0FCA-4A8C-ABD2-83823F9F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BE93B-1175-4EA5-B39D-B289AB46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141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D1BF-7BD9-4777-B86B-9B83DCB1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04D2-D648-4FCF-A731-B957EF5B4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5E633-CC6F-4C2F-9F09-5EF5506E4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FD4DE-AEB3-4F3F-B99D-523DF8BD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846ED-3958-4E2D-9647-BF21924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897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69E8-2733-4661-9E5C-6BB837C0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DAE25-D31B-4FB4-B372-5E086AA87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13BA3-73E1-43AB-989E-63A3F6914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812EC-F410-4395-8968-36525BEC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6723D-CB82-4BC0-B131-4FF246B3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1681E-DB87-4D60-AA34-50A57011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321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ECF2-CB14-4530-A043-060832D5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36077-F626-4F21-A330-900258753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D9DF7-2BC8-4EA2-9A99-59877D00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02B37-7BD6-4B27-8776-23B5A52E7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9645A-8D0D-4BE8-92DD-789538F8D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CA32BE-B99B-4371-BDED-F59B6806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FE635-1017-4108-A2BD-B374886B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88A8C-D418-4ECA-B432-A7B1841E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14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6DAE-6DD7-416A-B95D-C9C0E104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5E780-FBF2-402F-ACC8-78DECC41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683C2-5DA2-4807-98C5-59B84F44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6C607-D2FE-4A86-A8F2-7FD7C627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25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8B03A-49AB-4621-A773-0BCFB48F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109C5B-0F03-4FA9-A2DF-86E14D0A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29F55-EB28-4089-B6A1-C9213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38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C074-A18B-406A-9BCE-0A8F76DF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66CB-721E-46B1-9B6E-C83ADEEB1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F150E-D3D4-4C53-891C-EE8FF2B2A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63C7C-179D-470F-B10F-946682FF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4A1A6-02BD-41AC-B1EC-E48C662E7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F7144-4E88-4177-88BA-0BDC8040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634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3606B-0D7E-4811-9C69-BDD21E66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3B116-451F-4211-9E3B-28E3E77A4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E0EB9-FDF7-47B1-B65D-4727A1146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434DE-E0EC-43F9-87A4-53B50B52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B1168-2EA2-4474-920C-784569C5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BFC78-DA59-47F4-AA40-5C055EB1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4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CF7C98-9994-47B6-B9C8-091BB02F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D9027-DA07-4AC5-9D22-BBFED4870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99FD5-4E89-4BFF-9F55-AD7957534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3558-6D2A-4734-B525-83D8424794AF}" type="datetimeFigureOut">
              <a:rPr lang="en-CA" smtClean="0"/>
              <a:t>2021-08-31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51BCA-36A9-4C94-AC2B-BF96D47D9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AC60-0ED0-4D2E-9303-00E6E1029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4D33-447F-48D6-AA70-8483025B99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092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D8673-EBE7-40BE-AEF0-42A124F5FA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Java built-in Arrays</a:t>
            </a:r>
            <a:br>
              <a:rPr lang="en-CA" dirty="0"/>
            </a:br>
            <a:r>
              <a:rPr lang="en-CA" sz="3600" dirty="0"/>
              <a:t>(also known as Vectors or Lists)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EA5A1-B3E1-4B95-B108-A0D340829C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Interactive Exercise</a:t>
            </a:r>
          </a:p>
          <a:p>
            <a:r>
              <a:rPr lang="en-CA" dirty="0"/>
              <a:t>v100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9496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9233F0-6094-4757-B694-A563484EA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567" y="1002812"/>
            <a:ext cx="8355433" cy="44500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CE4B7A-90B7-48CB-BCC1-27AD7ED37BC2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5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24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9233F0-6094-4757-B694-A563484EA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567" y="1002812"/>
            <a:ext cx="8355433" cy="44500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7BDC8D-CF59-4F14-9ABC-AFF5FB3560D1}"/>
              </a:ext>
            </a:extLst>
          </p:cNvPr>
          <p:cNvSpPr txBox="1"/>
          <p:nvPr/>
        </p:nvSpPr>
        <p:spPr>
          <a:xfrm>
            <a:off x="3993159" y="3633401"/>
            <a:ext cx="80030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FF0000"/>
                </a:solidFill>
              </a:rPr>
              <a:t> animals[2] = "bird";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</a:t>
            </a:r>
            <a:r>
              <a:rPr lang="en-CA" sz="2000" b="1" dirty="0" err="1">
                <a:solidFill>
                  <a:srgbClr val="FF0000"/>
                </a:solidFill>
              </a:rPr>
              <a:t>System.out.println</a:t>
            </a:r>
            <a:r>
              <a:rPr lang="en-CA" sz="2000" b="1" dirty="0">
                <a:solidFill>
                  <a:srgbClr val="FF0000"/>
                </a:solidFill>
              </a:rPr>
              <a:t>( "The " + animals[1] + " is chasing the " + animals[2] 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CE4B7A-90B7-48CB-BCC1-27AD7ED37BC2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5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37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DF2D5-F62A-4BF0-8BD5-51B0D422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1094926"/>
            <a:ext cx="7961852" cy="45986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21950AA-3B29-40B9-ABB8-2B8CA84ED46F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6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9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0DF2D5-F62A-4BF0-8BD5-51B0D422C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66" y="1094926"/>
            <a:ext cx="7961852" cy="45986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2B44C5-D4DD-4F52-81C9-650C5C1CB226}"/>
              </a:ext>
            </a:extLst>
          </p:cNvPr>
          <p:cNvSpPr txBox="1"/>
          <p:nvPr/>
        </p:nvSpPr>
        <p:spPr>
          <a:xfrm>
            <a:off x="4756557" y="2794102"/>
            <a:ext cx="639241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</a:rPr>
              <a:t>for(int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=0;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&lt; </a:t>
            </a:r>
            <a:r>
              <a:rPr lang="en-CA" sz="3200" b="1" dirty="0" err="1">
                <a:solidFill>
                  <a:srgbClr val="FF0000"/>
                </a:solidFill>
              </a:rPr>
              <a:t>animals.length</a:t>
            </a:r>
            <a:r>
              <a:rPr lang="en-CA" sz="3200" b="1" dirty="0">
                <a:solidFill>
                  <a:srgbClr val="FF0000"/>
                </a:solidFill>
              </a:rPr>
              <a:t>; 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++)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          </a:t>
            </a:r>
            <a:r>
              <a:rPr lang="en-CA" sz="3200" b="1" dirty="0" err="1">
                <a:solidFill>
                  <a:srgbClr val="FF0000"/>
                </a:solidFill>
              </a:rPr>
              <a:t>System.out.println</a:t>
            </a:r>
            <a:r>
              <a:rPr lang="en-CA" sz="3200" b="1" dirty="0">
                <a:solidFill>
                  <a:srgbClr val="FF0000"/>
                </a:solidFill>
              </a:rPr>
              <a:t>(animals[</a:t>
            </a:r>
            <a:r>
              <a:rPr lang="en-CA" sz="3200" b="1" dirty="0" err="1">
                <a:solidFill>
                  <a:srgbClr val="FF0000"/>
                </a:solidFill>
              </a:rPr>
              <a:t>i</a:t>
            </a:r>
            <a:r>
              <a:rPr lang="en-CA" sz="3200" b="1" dirty="0">
                <a:solidFill>
                  <a:srgbClr val="FF0000"/>
                </a:solidFill>
              </a:rPr>
              <a:t>]);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1950AA-3B29-40B9-ABB8-2B8CA84ED46F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6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96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7244CD-8A14-49AA-A07B-077B4BF04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335" y="1170815"/>
            <a:ext cx="2499919" cy="41498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6012A5-C04A-4328-B625-1CE27C12F7B0}"/>
              </a:ext>
            </a:extLst>
          </p:cNvPr>
          <p:cNvSpPr txBox="1"/>
          <p:nvPr/>
        </p:nvSpPr>
        <p:spPr>
          <a:xfrm>
            <a:off x="3596080" y="2483141"/>
            <a:ext cx="49998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How to you change your array from fig 1 to fig 4?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AF4A98-5E0E-4982-89F9-8CCF0611E825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7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65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D148E4-FD5C-4528-A366-85DE80DB7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82" y="1170815"/>
            <a:ext cx="3261221" cy="41729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7244CD-8A14-49AA-A07B-077B4BF04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335" y="1170815"/>
            <a:ext cx="2499919" cy="41498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6012A5-C04A-4328-B625-1CE27C12F7B0}"/>
              </a:ext>
            </a:extLst>
          </p:cNvPr>
          <p:cNvSpPr txBox="1"/>
          <p:nvPr/>
        </p:nvSpPr>
        <p:spPr>
          <a:xfrm>
            <a:off x="3596080" y="2483141"/>
            <a:ext cx="49998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How to you change your array from fig 1 to fig 4?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4C62CA-3B76-40D7-BD0E-8A7BE3CECCB6}"/>
              </a:ext>
            </a:extLst>
          </p:cNvPr>
          <p:cNvSpPr txBox="1"/>
          <p:nvPr/>
        </p:nvSpPr>
        <p:spPr>
          <a:xfrm>
            <a:off x="4278383" y="4671133"/>
            <a:ext cx="36352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</a:rPr>
              <a:t>animals[2] = "dog";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AF4A98-5E0E-4982-89F9-8CCF0611E825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7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0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76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FB2A49-B38B-447F-9237-86F54A085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073" y="0"/>
            <a:ext cx="7524296" cy="45255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03" y="331915"/>
            <a:ext cx="4141995" cy="51544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0C4B60-F6F8-472C-88E1-7A434E2A5D40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1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9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FB2A49-B38B-447F-9237-86F54A085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073" y="0"/>
            <a:ext cx="7524296" cy="45255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03" y="331915"/>
            <a:ext cx="4141995" cy="5154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7C1634-EDAB-4CD7-99D2-2C24D9A69372}"/>
              </a:ext>
            </a:extLst>
          </p:cNvPr>
          <p:cNvSpPr txBox="1"/>
          <p:nvPr/>
        </p:nvSpPr>
        <p:spPr>
          <a:xfrm>
            <a:off x="7631185" y="1893494"/>
            <a:ext cx="36268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 String[] animals = new String[4];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animals[0] = "tiger";</a:t>
            </a:r>
          </a:p>
          <a:p>
            <a:r>
              <a:rPr lang="en-CA" b="1" dirty="0">
                <a:solidFill>
                  <a:srgbClr val="FF0000"/>
                </a:solidFill>
              </a:rPr>
              <a:t> animals[1] = "cat";</a:t>
            </a:r>
          </a:p>
          <a:p>
            <a:r>
              <a:rPr lang="en-CA" b="1" dirty="0">
                <a:solidFill>
                  <a:srgbClr val="FF0000"/>
                </a:solidFill>
              </a:rPr>
              <a:t> animals[2] = "bird";</a:t>
            </a:r>
          </a:p>
          <a:p>
            <a:r>
              <a:rPr lang="en-CA" b="1" dirty="0">
                <a:solidFill>
                  <a:srgbClr val="FF0000"/>
                </a:solidFill>
              </a:rPr>
              <a:t> animals[3] = "bunny";</a:t>
            </a:r>
          </a:p>
          <a:p>
            <a:r>
              <a:rPr lang="en-CA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E4EDD3-AD19-4BFA-B3F9-BBFF8511213C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1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6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652A99-72DD-4F33-9840-E411C2EB8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54" y="2504294"/>
            <a:ext cx="3483577" cy="2050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8AB0DA-EC10-4122-AE37-5FED78EB64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182" y="1323654"/>
            <a:ext cx="6569347" cy="39614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BC1BB8-BD01-413D-8BDC-D2D1306EC92C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2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88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652A99-72DD-4F33-9840-E411C2EB8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54" y="2504294"/>
            <a:ext cx="3483577" cy="2050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8AB0DA-EC10-4122-AE37-5FED78EB64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182" y="1323654"/>
            <a:ext cx="6569347" cy="39614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C365BE-A497-4943-90C8-80A2CE409765}"/>
              </a:ext>
            </a:extLst>
          </p:cNvPr>
          <p:cNvSpPr txBox="1"/>
          <p:nvPr/>
        </p:nvSpPr>
        <p:spPr>
          <a:xfrm>
            <a:off x="6319006" y="2442905"/>
            <a:ext cx="463701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000" b="1" dirty="0">
                <a:solidFill>
                  <a:srgbClr val="FF0000"/>
                </a:solidFill>
              </a:rPr>
              <a:t>String cage = "dog";</a:t>
            </a:r>
          </a:p>
          <a:p>
            <a:r>
              <a:rPr lang="en-CA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</a:t>
            </a:r>
          </a:p>
          <a:p>
            <a:r>
              <a:rPr lang="en-CA" sz="4000" b="1" dirty="0">
                <a:solidFill>
                  <a:schemeClr val="accent6">
                    <a:lumMod val="75000"/>
                  </a:schemeClr>
                </a:solidFill>
              </a:rPr>
              <a:t> String cage;</a:t>
            </a:r>
          </a:p>
          <a:p>
            <a:r>
              <a:rPr lang="en-CA" sz="4000" b="1" dirty="0">
                <a:solidFill>
                  <a:schemeClr val="accent6">
                    <a:lumMod val="75000"/>
                  </a:schemeClr>
                </a:solidFill>
              </a:rPr>
              <a:t> cage = "Dog";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BA5ECA-C700-493F-89E8-42957333F33B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2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7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6" y="885589"/>
            <a:ext cx="4141995" cy="51544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279" y="1432124"/>
            <a:ext cx="2499919" cy="3978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003020-3540-405F-8C14-60938CA38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545" y="1834947"/>
            <a:ext cx="5763237" cy="3173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8B00DE5-897D-40EC-BF60-4BE614A33FE4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3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7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97E31-1286-4DA7-81C5-C5DB81DA7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6" y="885589"/>
            <a:ext cx="4141995" cy="51544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279" y="1432124"/>
            <a:ext cx="2499919" cy="3978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003020-3540-405F-8C14-60938CA38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545" y="1834947"/>
            <a:ext cx="5763237" cy="31731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FD12B2-4D21-442D-8AB6-5340B3A451B6}"/>
              </a:ext>
            </a:extLst>
          </p:cNvPr>
          <p:cNvSpPr txBox="1"/>
          <p:nvPr/>
        </p:nvSpPr>
        <p:spPr>
          <a:xfrm>
            <a:off x="4311941" y="3462831"/>
            <a:ext cx="37656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</a:rPr>
              <a:t>animals[2] = animals[3];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B00DE5-897D-40EC-BF60-4BE614A33FE4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3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42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22" y="1180454"/>
            <a:ext cx="2499919" cy="3978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FC348F-4EB0-4116-A8E6-82368FB00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1" y="5244757"/>
            <a:ext cx="3483577" cy="13672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42B2E-910C-4194-9E44-0BE1E8ABE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1" y="1094926"/>
            <a:ext cx="6421972" cy="40588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BEDE1D-930C-419A-AE0A-C6E71D0D3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35" y="1094926"/>
            <a:ext cx="2499919" cy="41498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020E7C-530B-45A8-827C-36CB85F24025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4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4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F0C7ED-D173-475C-A64D-B91A93D56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22" y="1180454"/>
            <a:ext cx="2499919" cy="3978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FC348F-4EB0-4116-A8E6-82368FB00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1" y="5244757"/>
            <a:ext cx="3483577" cy="13672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42B2E-910C-4194-9E44-0BE1E8ABE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1" y="1094926"/>
            <a:ext cx="6421972" cy="40588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BEDE1D-930C-419A-AE0A-C6E71D0D3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35" y="1094926"/>
            <a:ext cx="2499919" cy="41498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1982C-52D1-4776-B3D9-7410CA34C6C2}"/>
              </a:ext>
            </a:extLst>
          </p:cNvPr>
          <p:cNvSpPr txBox="1"/>
          <p:nvPr/>
        </p:nvSpPr>
        <p:spPr>
          <a:xfrm>
            <a:off x="4582486" y="2569676"/>
            <a:ext cx="463701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</a:rPr>
              <a:t> animals[3] = animals[2];</a:t>
            </a:r>
          </a:p>
          <a:p>
            <a:r>
              <a:rPr lang="en-CA" sz="3200" b="1" dirty="0">
                <a:solidFill>
                  <a:srgbClr val="FF0000"/>
                </a:solidFill>
              </a:rPr>
              <a:t> animals[2] = cage;</a:t>
            </a:r>
          </a:p>
          <a:p>
            <a:r>
              <a:rPr lang="en-CA" dirty="0"/>
              <a:t>       </a:t>
            </a:r>
          </a:p>
          <a:p>
            <a:r>
              <a:rPr lang="en-CA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020E7C-530B-45A8-827C-36CB85F24025}"/>
              </a:ext>
            </a:extLst>
          </p:cNvPr>
          <p:cNvSpPr txBox="1"/>
          <p:nvPr/>
        </p:nvSpPr>
        <p:spPr>
          <a:xfrm>
            <a:off x="305903" y="172524"/>
            <a:ext cx="165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rgbClr val="00B050"/>
                </a:solidFill>
              </a:rPr>
              <a:t>Question 4</a:t>
            </a:r>
            <a:endParaRPr lang="en-C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67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235</Words>
  <Application>Microsoft Office PowerPoint</Application>
  <PresentationFormat>Widescreen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Java built-in Arrays (also known as Vectors or Lists)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Dave S</dc:creator>
  <cp:lastModifiedBy>Dave S</cp:lastModifiedBy>
  <cp:revision>26</cp:revision>
  <dcterms:created xsi:type="dcterms:W3CDTF">2020-09-28T15:16:33Z</dcterms:created>
  <dcterms:modified xsi:type="dcterms:W3CDTF">2021-08-31T14:48:57Z</dcterms:modified>
</cp:coreProperties>
</file>