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8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Loop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v100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294241" y="-74562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nested 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294241" y="571769"/>
            <a:ext cx="744103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sz="2800" b="1" dirty="0"/>
              <a:t>     int rows = 5;</a:t>
            </a:r>
          </a:p>
          <a:p>
            <a:endParaRPr lang="en-CA" sz="2800" b="1" dirty="0"/>
          </a:p>
          <a:p>
            <a:r>
              <a:rPr lang="en-CA" sz="2800" b="1" dirty="0"/>
              <a:t>    // outer loop</a:t>
            </a:r>
          </a:p>
          <a:p>
            <a:r>
              <a:rPr lang="en-CA" sz="2800" b="1" dirty="0"/>
              <a:t>    for (int </a:t>
            </a:r>
            <a:r>
              <a:rPr lang="en-CA" sz="2800" b="1" dirty="0" err="1"/>
              <a:t>i</a:t>
            </a:r>
            <a:r>
              <a:rPr lang="en-CA" sz="2800" b="1" dirty="0"/>
              <a:t> = 1; </a:t>
            </a:r>
            <a:r>
              <a:rPr lang="en-CA" sz="2800" b="1" dirty="0" err="1"/>
              <a:t>i</a:t>
            </a:r>
            <a:r>
              <a:rPr lang="en-CA" sz="2800" b="1" dirty="0"/>
              <a:t> &lt;= rows; ++</a:t>
            </a:r>
            <a:r>
              <a:rPr lang="en-CA" sz="2800" b="1" dirty="0" err="1"/>
              <a:t>i</a:t>
            </a:r>
            <a:r>
              <a:rPr lang="en-CA" sz="2800" b="1" dirty="0"/>
              <a:t>) {</a:t>
            </a:r>
          </a:p>
          <a:p>
            <a:endParaRPr lang="en-CA" sz="2800" b="1" dirty="0"/>
          </a:p>
          <a:p>
            <a:r>
              <a:rPr lang="en-CA" sz="2800" b="1" dirty="0"/>
              <a:t>      // inner loop to print the numbers</a:t>
            </a:r>
          </a:p>
          <a:p>
            <a:r>
              <a:rPr lang="en-CA" sz="2800" b="1" dirty="0"/>
              <a:t>      for (int j = 1; j &lt;= </a:t>
            </a:r>
            <a:r>
              <a:rPr lang="en-CA" sz="2800" b="1" dirty="0" err="1"/>
              <a:t>i</a:t>
            </a:r>
            <a:r>
              <a:rPr lang="en-CA" sz="2800" b="1" dirty="0"/>
              <a:t>; ++j) {</a:t>
            </a:r>
          </a:p>
          <a:p>
            <a:r>
              <a:rPr lang="en-CA" sz="2800" b="1" dirty="0"/>
              <a:t>        </a:t>
            </a:r>
            <a:r>
              <a:rPr lang="en-CA" sz="2800" b="1" dirty="0" err="1"/>
              <a:t>System.out.print</a:t>
            </a:r>
            <a:r>
              <a:rPr lang="en-CA" sz="2800" b="1" dirty="0"/>
              <a:t>(j + " ");</a:t>
            </a:r>
          </a:p>
          <a:p>
            <a:r>
              <a:rPr lang="en-CA" sz="2800" b="1" dirty="0"/>
              <a:t>      }</a:t>
            </a:r>
          </a:p>
          <a:p>
            <a:r>
              <a:rPr lang="en-CA" sz="2800" b="1" dirty="0"/>
              <a:t>      </a:t>
            </a:r>
            <a:r>
              <a:rPr lang="en-CA" sz="2800" b="1" dirty="0" err="1"/>
              <a:t>System.out.println</a:t>
            </a:r>
            <a:r>
              <a:rPr lang="en-CA" sz="2800" b="1" dirty="0"/>
              <a:t>("");</a:t>
            </a:r>
          </a:p>
          <a:p>
            <a:r>
              <a:rPr lang="en-CA" sz="2800" b="1" dirty="0"/>
              <a:t>    }</a:t>
            </a:r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5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is output on the screen?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618757"/>
            <a:ext cx="2860646" cy="23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4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234891" y="-74562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nested 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294241" y="571769"/>
            <a:ext cx="744103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sz="2800" b="1" dirty="0"/>
              <a:t>     int rows = 5;</a:t>
            </a:r>
          </a:p>
          <a:p>
            <a:endParaRPr lang="en-CA" sz="2800" b="1" dirty="0"/>
          </a:p>
          <a:p>
            <a:r>
              <a:rPr lang="en-CA" sz="2800" b="1" dirty="0"/>
              <a:t>    // outer loop</a:t>
            </a:r>
          </a:p>
          <a:p>
            <a:r>
              <a:rPr lang="en-CA" sz="2800" b="1" dirty="0"/>
              <a:t>    for (int </a:t>
            </a:r>
            <a:r>
              <a:rPr lang="en-CA" sz="2800" b="1" dirty="0" err="1"/>
              <a:t>i</a:t>
            </a:r>
            <a:r>
              <a:rPr lang="en-CA" sz="2800" b="1" dirty="0"/>
              <a:t> = 1; </a:t>
            </a:r>
            <a:r>
              <a:rPr lang="en-CA" sz="2800" b="1" dirty="0" err="1"/>
              <a:t>i</a:t>
            </a:r>
            <a:r>
              <a:rPr lang="en-CA" sz="2800" b="1" dirty="0"/>
              <a:t> &lt;= rows; ++</a:t>
            </a:r>
            <a:r>
              <a:rPr lang="en-CA" sz="2800" b="1" dirty="0" err="1"/>
              <a:t>i</a:t>
            </a:r>
            <a:r>
              <a:rPr lang="en-CA" sz="2800" b="1" dirty="0"/>
              <a:t>) {</a:t>
            </a:r>
          </a:p>
          <a:p>
            <a:endParaRPr lang="en-CA" sz="2800" b="1" dirty="0"/>
          </a:p>
          <a:p>
            <a:r>
              <a:rPr lang="en-CA" sz="2800" b="1" dirty="0"/>
              <a:t>      // inner loop to print the numbers</a:t>
            </a:r>
          </a:p>
          <a:p>
            <a:r>
              <a:rPr lang="en-CA" sz="2800" b="1" dirty="0"/>
              <a:t>      for (int j = 1; j &lt;= </a:t>
            </a:r>
            <a:r>
              <a:rPr lang="en-CA" sz="2800" b="1" dirty="0" err="1"/>
              <a:t>i</a:t>
            </a:r>
            <a:r>
              <a:rPr lang="en-CA" sz="2800" b="1" dirty="0"/>
              <a:t>; ++j) {</a:t>
            </a:r>
          </a:p>
          <a:p>
            <a:r>
              <a:rPr lang="en-CA" sz="2800" b="1" dirty="0"/>
              <a:t>        </a:t>
            </a:r>
            <a:r>
              <a:rPr lang="en-CA" sz="2800" b="1" dirty="0" err="1"/>
              <a:t>System.out.print</a:t>
            </a:r>
            <a:r>
              <a:rPr lang="en-CA" sz="2800" b="1" dirty="0"/>
              <a:t>(j + " ");</a:t>
            </a:r>
          </a:p>
          <a:p>
            <a:r>
              <a:rPr lang="en-CA" sz="2800" b="1" dirty="0"/>
              <a:t>      }</a:t>
            </a:r>
          </a:p>
          <a:p>
            <a:r>
              <a:rPr lang="en-CA" sz="2800" b="1" dirty="0"/>
              <a:t>      </a:t>
            </a:r>
            <a:r>
              <a:rPr lang="en-CA" sz="2800" b="1" dirty="0" err="1"/>
              <a:t>System.out.println</a:t>
            </a:r>
            <a:r>
              <a:rPr lang="en-CA" sz="2800" b="1" dirty="0"/>
              <a:t>("");</a:t>
            </a:r>
          </a:p>
          <a:p>
            <a:r>
              <a:rPr lang="en-CA" sz="2800" b="1" dirty="0"/>
              <a:t>    }</a:t>
            </a:r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5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is output on the screen?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618757"/>
            <a:ext cx="2860646" cy="2327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B5C6A-C0D9-4227-A19A-0049312D5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081" y="3818246"/>
            <a:ext cx="1621222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1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10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948267" y="457200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Summing an Array of  </a:t>
            </a:r>
            <a:r>
              <a:rPr lang="en-CA" sz="3600" b="1" dirty="0" err="1"/>
              <a:t>ints</a:t>
            </a:r>
            <a:r>
              <a:rPr lang="en-CA" sz="3600" b="1" dirty="0"/>
              <a:t> 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1235978" y="1103531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 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int[] </a:t>
            </a:r>
            <a:r>
              <a:rPr lang="en-CA" dirty="0" err="1"/>
              <a:t>nums</a:t>
            </a:r>
            <a:r>
              <a:rPr lang="en-CA" dirty="0"/>
              <a:t> = new int[100];</a:t>
            </a:r>
          </a:p>
          <a:p>
            <a:r>
              <a:rPr lang="en-CA" dirty="0"/>
              <a:t>        </a:t>
            </a:r>
          </a:p>
          <a:p>
            <a:r>
              <a:rPr lang="en-CA" dirty="0"/>
              <a:t>        for(int </a:t>
            </a:r>
            <a:r>
              <a:rPr lang="en-CA" dirty="0" err="1"/>
              <a:t>i</a:t>
            </a:r>
            <a:r>
              <a:rPr lang="en-CA" dirty="0"/>
              <a:t> = 0; </a:t>
            </a:r>
            <a:r>
              <a:rPr lang="en-CA" dirty="0" err="1"/>
              <a:t>i</a:t>
            </a:r>
            <a:r>
              <a:rPr lang="en-CA" dirty="0"/>
              <a:t> &lt; 100; </a:t>
            </a:r>
            <a:r>
              <a:rPr lang="en-CA" dirty="0" err="1"/>
              <a:t>i</a:t>
            </a:r>
            <a:r>
              <a:rPr lang="en-CA" dirty="0"/>
              <a:t>++)</a:t>
            </a:r>
          </a:p>
          <a:p>
            <a:r>
              <a:rPr lang="en-CA" dirty="0"/>
              <a:t>        {</a:t>
            </a:r>
          </a:p>
          <a:p>
            <a:r>
              <a:rPr lang="en-CA" dirty="0"/>
              <a:t>            </a:t>
            </a:r>
            <a:r>
              <a:rPr lang="en-CA" dirty="0" err="1"/>
              <a:t>nums</a:t>
            </a:r>
            <a:r>
              <a:rPr lang="en-CA" dirty="0"/>
              <a:t>[</a:t>
            </a:r>
            <a:r>
              <a:rPr lang="en-CA" dirty="0" err="1"/>
              <a:t>i</a:t>
            </a:r>
            <a:r>
              <a:rPr lang="en-CA" dirty="0"/>
              <a:t>] = </a:t>
            </a:r>
            <a:r>
              <a:rPr lang="en-CA" dirty="0" err="1"/>
              <a:t>i</a:t>
            </a:r>
            <a:r>
              <a:rPr lang="en-CA" dirty="0"/>
              <a:t>;</a:t>
            </a:r>
          </a:p>
          <a:p>
            <a:r>
              <a:rPr lang="en-CA" dirty="0"/>
              <a:t>        }</a:t>
            </a:r>
          </a:p>
          <a:p>
            <a:r>
              <a:rPr lang="en-CA" dirty="0"/>
              <a:t>        </a:t>
            </a:r>
          </a:p>
          <a:p>
            <a:r>
              <a:rPr lang="en-CA" dirty="0"/>
              <a:t>        </a:t>
            </a:r>
          </a:p>
          <a:p>
            <a:r>
              <a:rPr lang="en-CA" dirty="0"/>
              <a:t>        //compute the sum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	</a:t>
            </a:r>
          </a:p>
          <a:p>
            <a:r>
              <a:rPr lang="en-CA" dirty="0"/>
              <a:t>        </a:t>
            </a:r>
            <a:r>
              <a:rPr lang="en-CA" dirty="0" err="1"/>
              <a:t>System.out.println</a:t>
            </a:r>
            <a:r>
              <a:rPr lang="en-CA" dirty="0"/>
              <a:t>("Array Sum = " + sum);</a:t>
            </a:r>
          </a:p>
          <a:p>
            <a:r>
              <a:rPr lang="en-CA" dirty="0"/>
              <a:t>   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1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would the sum of the array, </a:t>
            </a:r>
            <a:r>
              <a:rPr lang="en-CA" sz="2800" b="1" dirty="0" err="1">
                <a:solidFill>
                  <a:srgbClr val="7030A0"/>
                </a:solidFill>
              </a:rPr>
              <a:t>nums</a:t>
            </a:r>
            <a:r>
              <a:rPr lang="en-CA" sz="2800" b="1" dirty="0">
                <a:solidFill>
                  <a:srgbClr val="7030A0"/>
                </a:solidFill>
              </a:rPr>
              <a:t> be?   </a:t>
            </a:r>
          </a:p>
          <a:p>
            <a:endParaRPr lang="en-CA" sz="2800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Write a loop to compute the sum.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C81DA9-BD9A-4671-BC11-FB8501191BAF}"/>
              </a:ext>
            </a:extLst>
          </p:cNvPr>
          <p:cNvCxnSpPr>
            <a:cxnSpLocks/>
          </p:cNvCxnSpPr>
          <p:nvPr/>
        </p:nvCxnSpPr>
        <p:spPr>
          <a:xfrm flipH="1">
            <a:off x="3850548" y="3967993"/>
            <a:ext cx="4127382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2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948267" y="457200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Summing an Array of  </a:t>
            </a:r>
            <a:r>
              <a:rPr lang="en-CA" sz="3600" b="1" dirty="0" err="1"/>
              <a:t>ints</a:t>
            </a:r>
            <a:r>
              <a:rPr lang="en-CA" sz="3600" b="1" dirty="0"/>
              <a:t> 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1235978" y="1103531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 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int[] </a:t>
            </a:r>
            <a:r>
              <a:rPr lang="en-CA" dirty="0" err="1"/>
              <a:t>nums</a:t>
            </a:r>
            <a:r>
              <a:rPr lang="en-CA" dirty="0"/>
              <a:t> = new int[100];</a:t>
            </a:r>
          </a:p>
          <a:p>
            <a:r>
              <a:rPr lang="en-CA" dirty="0"/>
              <a:t>        </a:t>
            </a:r>
          </a:p>
          <a:p>
            <a:r>
              <a:rPr lang="en-CA" dirty="0"/>
              <a:t>        for(int </a:t>
            </a:r>
            <a:r>
              <a:rPr lang="en-CA" dirty="0" err="1"/>
              <a:t>i</a:t>
            </a:r>
            <a:r>
              <a:rPr lang="en-CA" dirty="0"/>
              <a:t> = 0; </a:t>
            </a:r>
            <a:r>
              <a:rPr lang="en-CA" dirty="0" err="1"/>
              <a:t>i</a:t>
            </a:r>
            <a:r>
              <a:rPr lang="en-CA" dirty="0"/>
              <a:t> &lt; 100; </a:t>
            </a:r>
            <a:r>
              <a:rPr lang="en-CA" dirty="0" err="1"/>
              <a:t>i</a:t>
            </a:r>
            <a:r>
              <a:rPr lang="en-CA" dirty="0"/>
              <a:t>++)</a:t>
            </a:r>
          </a:p>
          <a:p>
            <a:r>
              <a:rPr lang="en-CA" dirty="0"/>
              <a:t>        {</a:t>
            </a:r>
          </a:p>
          <a:p>
            <a:r>
              <a:rPr lang="en-CA" dirty="0"/>
              <a:t>            </a:t>
            </a:r>
            <a:r>
              <a:rPr lang="en-CA" dirty="0" err="1"/>
              <a:t>nums</a:t>
            </a:r>
            <a:r>
              <a:rPr lang="en-CA" dirty="0"/>
              <a:t>[</a:t>
            </a:r>
            <a:r>
              <a:rPr lang="en-CA" dirty="0" err="1"/>
              <a:t>i</a:t>
            </a:r>
            <a:r>
              <a:rPr lang="en-CA" dirty="0"/>
              <a:t>] = </a:t>
            </a:r>
            <a:r>
              <a:rPr lang="en-CA" dirty="0" err="1"/>
              <a:t>i</a:t>
            </a:r>
            <a:r>
              <a:rPr lang="en-CA" dirty="0"/>
              <a:t>;</a:t>
            </a:r>
          </a:p>
          <a:p>
            <a:r>
              <a:rPr lang="en-CA" dirty="0"/>
              <a:t>        }</a:t>
            </a:r>
          </a:p>
          <a:p>
            <a:r>
              <a:rPr lang="en-CA" dirty="0"/>
              <a:t>        </a:t>
            </a:r>
          </a:p>
          <a:p>
            <a:r>
              <a:rPr lang="en-CA" dirty="0"/>
              <a:t>        </a:t>
            </a:r>
          </a:p>
          <a:p>
            <a:r>
              <a:rPr lang="en-CA" dirty="0"/>
              <a:t>        //compute the sum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   int sum=0;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   for(int j = 0; j &lt; 100; </a:t>
            </a:r>
            <a:r>
              <a:rPr lang="en-CA" b="1" dirty="0" err="1">
                <a:solidFill>
                  <a:srgbClr val="FF0000"/>
                </a:solidFill>
              </a:rPr>
              <a:t>j++</a:t>
            </a:r>
            <a:r>
              <a:rPr lang="en-CA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   {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            sum = sum + </a:t>
            </a:r>
            <a:r>
              <a:rPr lang="en-CA" b="1" dirty="0" err="1">
                <a:solidFill>
                  <a:srgbClr val="FF0000"/>
                </a:solidFill>
              </a:rPr>
              <a:t>nums</a:t>
            </a:r>
            <a:r>
              <a:rPr lang="en-CA" b="1" dirty="0">
                <a:solidFill>
                  <a:srgbClr val="FF0000"/>
                </a:solidFill>
              </a:rPr>
              <a:t>[j];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   }</a:t>
            </a:r>
          </a:p>
          <a:p>
            <a:r>
              <a:rPr lang="en-CA" dirty="0"/>
              <a:t>        </a:t>
            </a:r>
            <a:r>
              <a:rPr lang="en-CA" dirty="0" err="1"/>
              <a:t>System.out.println</a:t>
            </a:r>
            <a:r>
              <a:rPr lang="en-CA" dirty="0"/>
              <a:t>("Array Sum = " + sum);</a:t>
            </a:r>
          </a:p>
          <a:p>
            <a:endParaRPr lang="en-CA" dirty="0"/>
          </a:p>
          <a:p>
            <a:r>
              <a:rPr lang="en-CA" dirty="0"/>
              <a:t>   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DF902-DC83-46D2-A10D-C85573CCA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855" y="2016460"/>
            <a:ext cx="3196010" cy="1330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9C794-F416-4F8D-8617-83A2B0723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418" y="2240068"/>
            <a:ext cx="2842884" cy="599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69C67-B215-4641-9D33-FF68552E80FE}"/>
              </a:ext>
            </a:extLst>
          </p:cNvPr>
          <p:cNvSpPr txBox="1"/>
          <p:nvPr/>
        </p:nvSpPr>
        <p:spPr>
          <a:xfrm>
            <a:off x="8323976" y="918865"/>
            <a:ext cx="241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1</a:t>
            </a:r>
          </a:p>
        </p:txBody>
      </p:sp>
    </p:spTree>
    <p:extLst>
      <p:ext uri="{BB962C8B-B14F-4D97-AF65-F5344CB8AC3E}">
        <p14:creationId xmlns:p14="http://schemas.microsoft.com/office/powerpoint/2010/main" val="409576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948267" y="457200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A Decrementing 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858473" y="1514591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2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Write the loop which realizes the output.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20" y="3643924"/>
            <a:ext cx="4874004" cy="1330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43311-F819-45DD-A2B4-AFE434B2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639" y="3910557"/>
            <a:ext cx="437258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1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92590" y="356532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A Decrementing 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170576" y="1514591"/>
            <a:ext cx="6783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endParaRPr lang="en-CA" dirty="0"/>
          </a:p>
          <a:p>
            <a:endParaRPr lang="en-CA" dirty="0"/>
          </a:p>
          <a:p>
            <a:pPr lvl="1"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System.out.print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("T-minus ");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for (int 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 = 5; 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&gt;=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 1; 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--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) {</a:t>
            </a:r>
          </a:p>
          <a:p>
            <a:pPr lvl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System.out.print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 + " ");</a:t>
            </a:r>
          </a:p>
          <a:p>
            <a:pPr lvl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  <a:p>
            <a:pPr lvl="1"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</a:rPr>
              <a:t>("Blastoff!");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2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Write the loop which realizes the output.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20" y="3643924"/>
            <a:ext cx="4874004" cy="1330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43311-F819-45DD-A2B4-AFE434B2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639" y="3910557"/>
            <a:ext cx="437258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948267" y="457200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260058" y="1514591"/>
            <a:ext cx="744103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endParaRPr lang="en-CA" dirty="0"/>
          </a:p>
          <a:p>
            <a:endParaRPr lang="en-CA" dirty="0"/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for (int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= -3;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&lt;= 2;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++) {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 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800" b="1" dirty="0">
                <a:latin typeface="Courier New" panose="02070309020205020404" pitchFamily="49" charset="0"/>
              </a:rPr>
              <a:t>(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}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3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is output on the screen?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618757"/>
            <a:ext cx="2860646" cy="23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6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260058" y="473977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260058" y="1514591"/>
            <a:ext cx="744103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endParaRPr lang="en-CA" dirty="0"/>
          </a:p>
          <a:p>
            <a:endParaRPr lang="en-CA" dirty="0"/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for (int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= -3;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&lt;= 2;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++) {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 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800" b="1" dirty="0">
                <a:latin typeface="Courier New" panose="02070309020205020404" pitchFamily="49" charset="0"/>
              </a:rPr>
              <a:t>(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}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3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is output on the screen?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618757"/>
            <a:ext cx="2860646" cy="2327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0F5C4-BBD0-4174-A35C-029EF3A2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483" y="3840070"/>
            <a:ext cx="2220434" cy="15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9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260058" y="381700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260058" y="1514591"/>
            <a:ext cx="7441035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endParaRPr lang="en-CA" dirty="0"/>
          </a:p>
          <a:p>
            <a:endParaRPr lang="en-CA" dirty="0"/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for (int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= 1;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&lt;= 10; ++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) {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  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	if (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== 5) {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		break;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}</a:t>
            </a:r>
          </a:p>
          <a:p>
            <a:pPr lvl="1">
              <a:buFontTx/>
              <a:buNone/>
            </a:pPr>
            <a:endParaRPr lang="en-US" altLang="en-US" sz="2800" b="1" dirty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	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800" b="1" dirty="0">
                <a:latin typeface="Courier New" panose="02070309020205020404" pitchFamily="49" charset="0"/>
              </a:rPr>
              <a:t>(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}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4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is output on the screen?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618757"/>
            <a:ext cx="2860646" cy="23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5A1E0-2B1C-4CC7-8E3E-28911EEE8CE9}"/>
              </a:ext>
            </a:extLst>
          </p:cNvPr>
          <p:cNvSpPr txBox="1"/>
          <p:nvPr/>
        </p:nvSpPr>
        <p:spPr>
          <a:xfrm>
            <a:off x="260058" y="465588"/>
            <a:ext cx="638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for loop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4188-05D9-45F1-9D86-891C6F6CFDE9}"/>
              </a:ext>
            </a:extLst>
          </p:cNvPr>
          <p:cNvSpPr txBox="1"/>
          <p:nvPr/>
        </p:nvSpPr>
        <p:spPr>
          <a:xfrm>
            <a:off x="260058" y="1514591"/>
            <a:ext cx="7441035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endParaRPr lang="en-CA" dirty="0"/>
          </a:p>
          <a:p>
            <a:endParaRPr lang="en-CA" dirty="0"/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for (int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= 1;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&lt;= 10; ++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) {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  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	if (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 == 5) {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		break;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}</a:t>
            </a:r>
          </a:p>
          <a:p>
            <a:pPr lvl="1">
              <a:buFontTx/>
              <a:buNone/>
            </a:pPr>
            <a:endParaRPr lang="en-US" altLang="en-US" sz="2800" b="1" dirty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	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800" b="1" dirty="0">
                <a:latin typeface="Courier New" panose="02070309020205020404" pitchFamily="49" charset="0"/>
              </a:rPr>
              <a:t>(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800" b="1" dirty="0">
                <a:latin typeface="Courier New" panose="02070309020205020404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}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E4C6-12C0-4A6C-BF55-A483E3FF8142}"/>
              </a:ext>
            </a:extLst>
          </p:cNvPr>
          <p:cNvSpPr txBox="1"/>
          <p:nvPr/>
        </p:nvSpPr>
        <p:spPr>
          <a:xfrm>
            <a:off x="7977930" y="1493240"/>
            <a:ext cx="33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Question:   4</a:t>
            </a:r>
          </a:p>
          <a:p>
            <a:endParaRPr lang="en-CA" b="1" dirty="0">
              <a:solidFill>
                <a:srgbClr val="7030A0"/>
              </a:solidFill>
            </a:endParaRPr>
          </a:p>
          <a:p>
            <a:r>
              <a:rPr lang="en-CA" sz="2800" b="1" dirty="0">
                <a:solidFill>
                  <a:srgbClr val="7030A0"/>
                </a:solidFill>
              </a:rPr>
              <a:t>What is output on the screen?</a:t>
            </a:r>
          </a:p>
          <a:p>
            <a:endParaRPr lang="en-CA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730E3-CDDD-4535-B27A-8A12232B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618757"/>
            <a:ext cx="2860646" cy="2327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2FCBA-C882-42A0-BCF3-0ED6F43A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28" y="3812987"/>
            <a:ext cx="1086002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5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{9A3A5BC7-9FFA-459D-80FC-05225224DBD8}tf11437505_win32</Template>
  <TotalTime>32</TotalTime>
  <Words>724</Words>
  <Application>Microsoft Office PowerPoint</Application>
  <PresentationFormat>Widescreen</PresentationFormat>
  <Paragraphs>197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 Pro Cond Light</vt:lpstr>
      <vt:lpstr>Speak Pro</vt:lpstr>
      <vt:lpstr>RetrospectVTI</vt:lpstr>
      <vt:lpstr>Loop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 Practice</dc:title>
  <dc:creator>Dave S</dc:creator>
  <cp:lastModifiedBy>Dave S</cp:lastModifiedBy>
  <cp:revision>5</cp:revision>
  <dcterms:created xsi:type="dcterms:W3CDTF">2021-08-31T20:18:10Z</dcterms:created>
  <dcterms:modified xsi:type="dcterms:W3CDTF">2021-08-31T20:53:12Z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